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95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56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41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78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09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77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09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18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86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0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D5376-C155-4250-860C-B007EDBD9954}" type="datetimeFigureOut">
              <a:rPr lang="es-ES" smtClean="0"/>
              <a:t>26/03/2024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DBA5-CC44-428F-8BC4-A6BCB82417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350742" y="1429477"/>
            <a:ext cx="1922692" cy="1966773"/>
            <a:chOff x="5719255" y="1236075"/>
            <a:chExt cx="1922692" cy="1966773"/>
          </a:xfrm>
        </p:grpSpPr>
        <p:pic>
          <p:nvPicPr>
            <p:cNvPr id="1026" name="Picture 2" descr="La Ortiga-Urtica dioica, una planta con múltiples beneficio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45"/>
            <a:stretch/>
          </p:blipFill>
          <p:spPr bwMode="auto">
            <a:xfrm>
              <a:off x="5719255" y="1550216"/>
              <a:ext cx="1922692" cy="1652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/>
            <p:cNvSpPr txBox="1"/>
            <p:nvPr/>
          </p:nvSpPr>
          <p:spPr>
            <a:xfrm>
              <a:off x="5719255" y="1236075"/>
              <a:ext cx="1922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ORTIGA</a:t>
              </a:r>
              <a:endParaRPr lang="es-ES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0021332" y="1526517"/>
            <a:ext cx="1628486" cy="1390019"/>
            <a:chOff x="8739739" y="1236075"/>
            <a:chExt cx="1955058" cy="1473921"/>
          </a:xfrm>
        </p:grpSpPr>
        <p:pic>
          <p:nvPicPr>
            <p:cNvPr id="1028" name="Picture 4" descr="Todas las imágen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739" y="1550216"/>
              <a:ext cx="1955058" cy="1159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8739739" y="1236075"/>
              <a:ext cx="1955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MELISA</a:t>
              </a:r>
              <a:endParaRPr lang="es-ES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661984" y="3862925"/>
            <a:ext cx="1384259" cy="2686528"/>
            <a:chOff x="5785682" y="3596623"/>
            <a:chExt cx="1384259" cy="2686528"/>
          </a:xfrm>
        </p:grpSpPr>
        <p:pic>
          <p:nvPicPr>
            <p:cNvPr id="1032" name="Picture 8" descr="Cola de Cabal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85682" y="3596623"/>
              <a:ext cx="1384259" cy="207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/>
            <p:cNvSpPr txBox="1"/>
            <p:nvPr/>
          </p:nvSpPr>
          <p:spPr>
            <a:xfrm>
              <a:off x="5785682" y="5636820"/>
              <a:ext cx="13842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COLA DE CABALLO</a:t>
              </a:r>
              <a:endParaRPr lang="es-ES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609589" y="2041360"/>
            <a:ext cx="2075588" cy="2241391"/>
            <a:chOff x="8494337" y="2885709"/>
            <a:chExt cx="2051304" cy="1895846"/>
          </a:xfrm>
        </p:grpSpPr>
        <p:pic>
          <p:nvPicPr>
            <p:cNvPr id="1036" name="Picture 12" descr="Beneficios de la Ruda | Plantas Medicinal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37" y="3243077"/>
              <a:ext cx="2051304" cy="1538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/>
            <p:cNvSpPr txBox="1"/>
            <p:nvPr/>
          </p:nvSpPr>
          <p:spPr>
            <a:xfrm>
              <a:off x="8494337" y="2885709"/>
              <a:ext cx="205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RUDA</a:t>
              </a:r>
              <a:endParaRPr lang="es-ES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9897379" y="3754081"/>
            <a:ext cx="2099230" cy="1738353"/>
            <a:chOff x="9797301" y="4472538"/>
            <a:chExt cx="2099230" cy="1738353"/>
          </a:xfrm>
        </p:grpSpPr>
        <p:pic>
          <p:nvPicPr>
            <p:cNvPr id="1034" name="Picture 10" descr="Resultado de imagen de planta de pelitr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849" y="4798726"/>
              <a:ext cx="1892901" cy="141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/>
            <p:cNvSpPr txBox="1"/>
            <p:nvPr/>
          </p:nvSpPr>
          <p:spPr>
            <a:xfrm>
              <a:off x="9797301" y="4472538"/>
              <a:ext cx="2099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PELITRE</a:t>
              </a:r>
              <a:endParaRPr lang="es-ES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041158" y="4901584"/>
            <a:ext cx="1373430" cy="1542855"/>
            <a:chOff x="7854546" y="5113176"/>
            <a:chExt cx="1373430" cy="1542855"/>
          </a:xfrm>
        </p:grpSpPr>
        <p:pic>
          <p:nvPicPr>
            <p:cNvPr id="1030" name="Picture 6" descr="saponariajab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991" y="5417781"/>
              <a:ext cx="1238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adroTexto 13"/>
            <p:cNvSpPr txBox="1"/>
            <p:nvPr/>
          </p:nvSpPr>
          <p:spPr>
            <a:xfrm>
              <a:off x="7854546" y="5113176"/>
              <a:ext cx="1373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SAPONARIA</a:t>
              </a:r>
              <a:endParaRPr lang="es-ES" dirty="0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10005927" y="6055567"/>
            <a:ext cx="17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Y OTRAS…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5012575" y="0"/>
            <a:ext cx="717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Britannic Bold" panose="020B0903060703020204" pitchFamily="34" charset="0"/>
              </a:rPr>
              <a:t>PLANTAS QUE NO PUEDEN FALTAR  PARA LA ELABORACIÓN DE </a:t>
            </a:r>
          </a:p>
          <a:p>
            <a:pPr algn="ctr"/>
            <a:r>
              <a:rPr lang="es-ES" sz="2400" dirty="0" smtClean="0">
                <a:latin typeface="Britannic Bold" panose="020B0903060703020204" pitchFamily="34" charset="0"/>
              </a:rPr>
              <a:t>REMEDIOS NATURALES PARA EL HUERTO </a:t>
            </a:r>
            <a:endParaRPr lang="es-ES" sz="2400" dirty="0">
              <a:latin typeface="Britannic Bold" panose="020B090306070302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7584651" y="2033047"/>
            <a:ext cx="2075588" cy="2241391"/>
            <a:chOff x="8494337" y="2885709"/>
            <a:chExt cx="2051304" cy="1895846"/>
          </a:xfrm>
        </p:grpSpPr>
        <p:pic>
          <p:nvPicPr>
            <p:cNvPr id="25" name="Picture 12" descr="Beneficios de la Ruda | Plantas Medicinal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37" y="3243077"/>
              <a:ext cx="2051304" cy="1538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uadroTexto 25"/>
            <p:cNvSpPr txBox="1"/>
            <p:nvPr/>
          </p:nvSpPr>
          <p:spPr>
            <a:xfrm>
              <a:off x="8494337" y="2885709"/>
              <a:ext cx="205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RUDA</a:t>
              </a:r>
              <a:endParaRPr lang="es-ES" dirty="0"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51"/>
            <a:ext cx="5039525" cy="68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36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Britannic Bold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Josefa Osuna Cano</dc:creator>
  <cp:lastModifiedBy>Josefa Osuna Cano</cp:lastModifiedBy>
  <cp:revision>5</cp:revision>
  <dcterms:created xsi:type="dcterms:W3CDTF">2024-03-26T07:21:38Z</dcterms:created>
  <dcterms:modified xsi:type="dcterms:W3CDTF">2024-03-26T08:40:23Z</dcterms:modified>
</cp:coreProperties>
</file>