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B3-DAC2-4CA6-BCDF-34F812A03A23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3C96-E9CA-4F26-AE2B-E83ED5B5C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69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B3-DAC2-4CA6-BCDF-34F812A03A23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3C96-E9CA-4F26-AE2B-E83ED5B5C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06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B3-DAC2-4CA6-BCDF-34F812A03A23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3C96-E9CA-4F26-AE2B-E83ED5B5C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18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B3-DAC2-4CA6-BCDF-34F812A03A23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3C96-E9CA-4F26-AE2B-E83ED5B5C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35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B3-DAC2-4CA6-BCDF-34F812A03A23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3C96-E9CA-4F26-AE2B-E83ED5B5C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88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B3-DAC2-4CA6-BCDF-34F812A03A23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3C96-E9CA-4F26-AE2B-E83ED5B5C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01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B3-DAC2-4CA6-BCDF-34F812A03A23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3C96-E9CA-4F26-AE2B-E83ED5B5C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85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B3-DAC2-4CA6-BCDF-34F812A03A23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3C96-E9CA-4F26-AE2B-E83ED5B5C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12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B3-DAC2-4CA6-BCDF-34F812A03A23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3C96-E9CA-4F26-AE2B-E83ED5B5C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46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B3-DAC2-4CA6-BCDF-34F812A03A23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3C96-E9CA-4F26-AE2B-E83ED5B5C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68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B3-DAC2-4CA6-BCDF-34F812A03A23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3C96-E9CA-4F26-AE2B-E83ED5B5C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48B3-DAC2-4CA6-BCDF-34F812A03A23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C3C96-E9CA-4F26-AE2B-E83ED5B5C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21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r="3291"/>
          <a:stretch/>
        </p:blipFill>
        <p:spPr>
          <a:xfrm>
            <a:off x="0" y="0"/>
            <a:ext cx="4081549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r="3423"/>
          <a:stretch/>
        </p:blipFill>
        <p:spPr>
          <a:xfrm>
            <a:off x="3873730" y="0"/>
            <a:ext cx="45055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r="3932"/>
          <a:stretch/>
        </p:blipFill>
        <p:spPr>
          <a:xfrm>
            <a:off x="8293331" y="0"/>
            <a:ext cx="389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8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68" y="-8312"/>
            <a:ext cx="5187141" cy="3832166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-1"/>
            <a:ext cx="12192002" cy="6858003"/>
            <a:chOff x="0" y="-1"/>
            <a:chExt cx="12192002" cy="685800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" t="19194" r="3983" b="10557"/>
            <a:stretch/>
          </p:blipFill>
          <p:spPr>
            <a:xfrm>
              <a:off x="3679767" y="3815543"/>
              <a:ext cx="5187141" cy="3042459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78" b="26786"/>
            <a:stretch/>
          </p:blipFill>
          <p:spPr>
            <a:xfrm rot="5400000">
              <a:off x="7104610" y="1762299"/>
              <a:ext cx="6849691" cy="332509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1" r="14175"/>
            <a:stretch/>
          </p:blipFill>
          <p:spPr>
            <a:xfrm>
              <a:off x="0" y="2"/>
              <a:ext cx="3773978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242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Josefa Osuna Cano</dc:creator>
  <cp:lastModifiedBy>Josefa Osuna Cano</cp:lastModifiedBy>
  <cp:revision>2</cp:revision>
  <dcterms:created xsi:type="dcterms:W3CDTF">2024-03-26T10:43:21Z</dcterms:created>
  <dcterms:modified xsi:type="dcterms:W3CDTF">2024-03-26T10:44:28Z</dcterms:modified>
</cp:coreProperties>
</file>